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80" r:id="rId4"/>
    <p:sldId id="274" r:id="rId5"/>
    <p:sldId id="281" r:id="rId6"/>
    <p:sldId id="266" r:id="rId7"/>
    <p:sldId id="264" r:id="rId8"/>
    <p:sldId id="270" r:id="rId9"/>
    <p:sldId id="268" r:id="rId10"/>
    <p:sldId id="261" r:id="rId11"/>
    <p:sldId id="262" r:id="rId12"/>
    <p:sldId id="263" r:id="rId13"/>
    <p:sldId id="265" r:id="rId14"/>
    <p:sldId id="271" r:id="rId15"/>
    <p:sldId id="259" r:id="rId16"/>
    <p:sldId id="267" r:id="rId17"/>
    <p:sldId id="269" r:id="rId18"/>
    <p:sldId id="276" r:id="rId19"/>
    <p:sldId id="282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1CF74-17A7-4EC9-8F2C-24FBA282CCC5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8AF44-4DEE-43D5-84EF-4C147756E8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01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8AF44-4DEE-43D5-84EF-4C147756E8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60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8AF44-4DEE-43D5-84EF-4C147756E8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6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58AF44-4DEE-43D5-84EF-4C147756E8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32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6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66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6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57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1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14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74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94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06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7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63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575A15-E655-48BF-B8C6-EC4AA9A08C96}" type="datetimeFigureOut">
              <a:rPr lang="de-DE" smtClean="0"/>
              <a:t>09.10.2019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68421AE-7129-4FD4-A3A1-01258597B9FE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3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B2A9D-B338-46E1-8E5D-018B411501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Task in </a:t>
            </a:r>
            <a:r>
              <a:rPr lang="de-DE" dirty="0" err="1"/>
              <a:t>action</a:t>
            </a:r>
            <a:r>
              <a:rPr lang="de-DE" dirty="0"/>
              <a:t>: </a:t>
            </a:r>
            <a:r>
              <a:rPr lang="de-DE" dirty="0" err="1"/>
              <a:t>Vocabulary</a:t>
            </a:r>
            <a:br>
              <a:rPr lang="de-DE" dirty="0"/>
            </a:br>
            <a:r>
              <a:rPr lang="de-DE" sz="4000" dirty="0" err="1"/>
              <a:t>What</a:t>
            </a:r>
            <a:r>
              <a:rPr lang="de-DE" sz="4000" dirty="0"/>
              <a:t> </a:t>
            </a:r>
            <a:r>
              <a:rPr lang="de-DE" sz="4000" dirty="0" err="1"/>
              <a:t>are</a:t>
            </a:r>
            <a:r>
              <a:rPr lang="de-DE" sz="4000" dirty="0"/>
              <a:t> </a:t>
            </a:r>
            <a:r>
              <a:rPr lang="de-DE" sz="4000" dirty="0" err="1"/>
              <a:t>you</a:t>
            </a:r>
            <a:r>
              <a:rPr lang="de-DE" sz="4000" dirty="0"/>
              <a:t> </a:t>
            </a:r>
            <a:r>
              <a:rPr lang="de-DE" sz="4000" dirty="0" err="1"/>
              <a:t>wearing</a:t>
            </a:r>
            <a:r>
              <a:rPr lang="de-DE" sz="4000" dirty="0"/>
              <a:t>? / was trägst du?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127921-E901-4715-8BFF-B09994E3E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Clara Luft - </a:t>
            </a:r>
            <a:r>
              <a:rPr lang="de-DE" dirty="0" err="1"/>
              <a:t>October</a:t>
            </a:r>
            <a:r>
              <a:rPr lang="de-DE" dirty="0"/>
              <a:t> 7th, 2019</a:t>
            </a:r>
          </a:p>
        </p:txBody>
      </p:sp>
    </p:spTree>
    <p:extLst>
      <p:ext uri="{BB962C8B-B14F-4D97-AF65-F5344CB8AC3E}">
        <p14:creationId xmlns:p14="http://schemas.microsoft.com/office/powerpoint/2010/main" val="378001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A34B944-694B-45D6-AECE-C6665BA3ABB3}"/>
              </a:ext>
            </a:extLst>
          </p:cNvPr>
          <p:cNvSpPr txBox="1"/>
          <p:nvPr/>
        </p:nvSpPr>
        <p:spPr>
          <a:xfrm>
            <a:off x="5086908" y="5582443"/>
            <a:ext cx="27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66CC"/>
                </a:solidFill>
              </a:rPr>
              <a:t>die Bluse</a:t>
            </a:r>
          </a:p>
        </p:txBody>
      </p:sp>
      <p:pic>
        <p:nvPicPr>
          <p:cNvPr id="6" name="Picture 24" descr="Bildergebnis fÃ¼r bluse">
            <a:extLst>
              <a:ext uri="{FF2B5EF4-FFF2-40B4-BE49-F238E27FC236}">
                <a16:creationId xmlns:a16="http://schemas.microsoft.com/office/drawing/2014/main" id="{A4C547FB-6613-4EF5-92F7-09C40BB4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82" y="459949"/>
            <a:ext cx="3860708" cy="52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A34B944-694B-45D6-AECE-C6665BA3ABB3}"/>
              </a:ext>
            </a:extLst>
          </p:cNvPr>
          <p:cNvSpPr txBox="1"/>
          <p:nvPr/>
        </p:nvSpPr>
        <p:spPr>
          <a:xfrm>
            <a:off x="5171315" y="5293177"/>
            <a:ext cx="27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66CC"/>
                </a:solidFill>
              </a:rPr>
              <a:t>die Jacke</a:t>
            </a:r>
          </a:p>
        </p:txBody>
      </p:sp>
      <p:pic>
        <p:nvPicPr>
          <p:cNvPr id="7" name="Picture 26" descr="Bildergebnis fÃ¼r jacke">
            <a:extLst>
              <a:ext uri="{FF2B5EF4-FFF2-40B4-BE49-F238E27FC236}">
                <a16:creationId xmlns:a16="http://schemas.microsoft.com/office/drawing/2014/main" id="{12368CE4-1F95-44D4-BECD-1685B5D7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56" y="997615"/>
            <a:ext cx="4295562" cy="42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pic>
        <p:nvPicPr>
          <p:cNvPr id="7" name="Picture 30" descr="Bildergebnis fÃ¼r strickjacke">
            <a:extLst>
              <a:ext uri="{FF2B5EF4-FFF2-40B4-BE49-F238E27FC236}">
                <a16:creationId xmlns:a16="http://schemas.microsoft.com/office/drawing/2014/main" id="{45DD9435-5A12-48ED-AA54-4DFEC81A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07" y="239622"/>
            <a:ext cx="3813971" cy="57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A34B944-694B-45D6-AECE-C6665BA3ABB3}"/>
              </a:ext>
            </a:extLst>
          </p:cNvPr>
          <p:cNvSpPr txBox="1"/>
          <p:nvPr/>
        </p:nvSpPr>
        <p:spPr>
          <a:xfrm>
            <a:off x="4946231" y="5252693"/>
            <a:ext cx="4225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66CC"/>
                </a:solidFill>
              </a:rPr>
              <a:t>die Strickjacke</a:t>
            </a:r>
          </a:p>
        </p:txBody>
      </p:sp>
    </p:spTree>
    <p:extLst>
      <p:ext uri="{BB962C8B-B14F-4D97-AF65-F5344CB8AC3E}">
        <p14:creationId xmlns:p14="http://schemas.microsoft.com/office/powerpoint/2010/main" val="58157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ldergebnis fÃ¼r jeans hose">
            <a:extLst>
              <a:ext uri="{FF2B5EF4-FFF2-40B4-BE49-F238E27FC236}">
                <a16:creationId xmlns:a16="http://schemas.microsoft.com/office/drawing/2014/main" id="{1FEB3FF6-BE58-4B6B-950F-4C5BE815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87" y="478227"/>
            <a:ext cx="3953503" cy="527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A34B944-694B-45D6-AECE-C6665BA3ABB3}"/>
              </a:ext>
            </a:extLst>
          </p:cNvPr>
          <p:cNvSpPr txBox="1"/>
          <p:nvPr/>
        </p:nvSpPr>
        <p:spPr>
          <a:xfrm>
            <a:off x="5235598" y="5502610"/>
            <a:ext cx="27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66CC"/>
                </a:solidFill>
              </a:rPr>
              <a:t>die Hose</a:t>
            </a:r>
          </a:p>
        </p:txBody>
      </p:sp>
    </p:spTree>
    <p:extLst>
      <p:ext uri="{BB962C8B-B14F-4D97-AF65-F5344CB8AC3E}">
        <p14:creationId xmlns:p14="http://schemas.microsoft.com/office/powerpoint/2010/main" val="28416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pic>
        <p:nvPicPr>
          <p:cNvPr id="6" name="Picture 34" descr="Bildergebnis fÃ¼r unterwÃ¤sche set">
            <a:extLst>
              <a:ext uri="{FF2B5EF4-FFF2-40B4-BE49-F238E27FC236}">
                <a16:creationId xmlns:a16="http://schemas.microsoft.com/office/drawing/2014/main" id="{E8E064CA-D9BF-4FF3-8897-0DBBBE76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19" y="585216"/>
            <a:ext cx="4162350" cy="48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A34B944-694B-45D6-AECE-C6665BA3ABB3}"/>
              </a:ext>
            </a:extLst>
          </p:cNvPr>
          <p:cNvSpPr txBox="1"/>
          <p:nvPr/>
        </p:nvSpPr>
        <p:spPr>
          <a:xfrm>
            <a:off x="4664878" y="5223775"/>
            <a:ext cx="4155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66CC"/>
                </a:solidFill>
              </a:rPr>
              <a:t>die Unterwäsche</a:t>
            </a:r>
          </a:p>
        </p:txBody>
      </p:sp>
    </p:spTree>
    <p:extLst>
      <p:ext uri="{BB962C8B-B14F-4D97-AF65-F5344CB8AC3E}">
        <p14:creationId xmlns:p14="http://schemas.microsoft.com/office/powerpoint/2010/main" val="27998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7D79498-7D85-426B-9BA9-7B7FBD2A905B}"/>
              </a:ext>
            </a:extLst>
          </p:cNvPr>
          <p:cNvSpPr txBox="1"/>
          <p:nvPr/>
        </p:nvSpPr>
        <p:spPr>
          <a:xfrm>
            <a:off x="5043105" y="5688009"/>
            <a:ext cx="27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 Hemd</a:t>
            </a:r>
          </a:p>
        </p:txBody>
      </p:sp>
      <p:pic>
        <p:nvPicPr>
          <p:cNvPr id="9" name="Picture 12" descr="Bildergebnis fÃ¼r hemd">
            <a:extLst>
              <a:ext uri="{FF2B5EF4-FFF2-40B4-BE49-F238E27FC236}">
                <a16:creationId xmlns:a16="http://schemas.microsoft.com/office/drawing/2014/main" id="{BB4D253D-4287-463C-850E-BD7E25BB7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71" y="1280726"/>
            <a:ext cx="4296548" cy="42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9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A34B944-694B-45D6-AECE-C6665BA3ABB3}"/>
              </a:ext>
            </a:extLst>
          </p:cNvPr>
          <p:cNvSpPr txBox="1"/>
          <p:nvPr/>
        </p:nvSpPr>
        <p:spPr>
          <a:xfrm>
            <a:off x="5129112" y="5749564"/>
            <a:ext cx="27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 T-Shirt</a:t>
            </a:r>
          </a:p>
        </p:txBody>
      </p:sp>
      <p:pic>
        <p:nvPicPr>
          <p:cNvPr id="6" name="Picture 28" descr="Bildergebnis fÃ¼r tshirt iu">
            <a:extLst>
              <a:ext uri="{FF2B5EF4-FFF2-40B4-BE49-F238E27FC236}">
                <a16:creationId xmlns:a16="http://schemas.microsoft.com/office/drawing/2014/main" id="{5C5E6AC4-7E15-46B3-8D18-A67BB50D2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55" y="773062"/>
            <a:ext cx="4402821" cy="49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pic>
        <p:nvPicPr>
          <p:cNvPr id="6" name="Picture 8" descr="Bildergebnis fÃ¼r kleid">
            <a:extLst>
              <a:ext uri="{FF2B5EF4-FFF2-40B4-BE49-F238E27FC236}">
                <a16:creationId xmlns:a16="http://schemas.microsoft.com/office/drawing/2014/main" id="{98741383-5DD2-4D2F-85A3-48304CAEC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34" y="312503"/>
            <a:ext cx="3595156" cy="503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A34B944-694B-45D6-AECE-C6665BA3ABB3}"/>
              </a:ext>
            </a:extLst>
          </p:cNvPr>
          <p:cNvSpPr txBox="1"/>
          <p:nvPr/>
        </p:nvSpPr>
        <p:spPr>
          <a:xfrm>
            <a:off x="5311992" y="5471851"/>
            <a:ext cx="27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 Kleid</a:t>
            </a:r>
          </a:p>
        </p:txBody>
      </p:sp>
    </p:spTree>
    <p:extLst>
      <p:ext uri="{BB962C8B-B14F-4D97-AF65-F5344CB8AC3E}">
        <p14:creationId xmlns:p14="http://schemas.microsoft.com/office/powerpoint/2010/main" val="30476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B8AC7-9252-4460-BF0D-CD75E37C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trägt Was?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2FB421-EC77-43A3-9099-D5319B8E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080" y="2167128"/>
            <a:ext cx="9720073" cy="4023360"/>
          </a:xfrm>
        </p:spPr>
        <p:txBody>
          <a:bodyPr>
            <a:normAutofit/>
          </a:bodyPr>
          <a:lstStyle/>
          <a:p>
            <a:r>
              <a:rPr lang="de-DE" b="1" dirty="0"/>
              <a:t>Who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wearing</a:t>
            </a:r>
            <a:r>
              <a:rPr lang="de-DE" b="1" dirty="0"/>
              <a:t> </a:t>
            </a:r>
            <a:r>
              <a:rPr lang="de-DE" b="1" dirty="0" err="1"/>
              <a:t>what</a:t>
            </a:r>
            <a:r>
              <a:rPr lang="de-DE" b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Pick a </a:t>
            </a:r>
            <a:r>
              <a:rPr lang="de-DE" u="sng" dirty="0" err="1"/>
              <a:t>classmate</a:t>
            </a:r>
            <a:r>
              <a:rPr lang="de-DE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u="sng" dirty="0"/>
              <a:t>Write down </a:t>
            </a:r>
            <a:r>
              <a:rPr lang="de-DE" dirty="0" err="1"/>
              <a:t>everything</a:t>
            </a:r>
            <a:r>
              <a:rPr lang="de-DE" dirty="0"/>
              <a:t> he/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wearing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u="sng" dirty="0" err="1"/>
              <a:t>Describe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he/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wearing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/>
              <a:t>      Can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guess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OPTIONAL</a:t>
            </a:r>
            <a:r>
              <a:rPr lang="de-DE" dirty="0"/>
              <a:t> [</a:t>
            </a:r>
            <a:r>
              <a:rPr lang="de-DE" dirty="0" err="1"/>
              <a:t>Answer</a:t>
            </a:r>
            <a:r>
              <a:rPr lang="de-DE" dirty="0"/>
              <a:t> in a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sentence</a:t>
            </a:r>
            <a:r>
              <a:rPr lang="de-DE" dirty="0"/>
              <a:t>:]</a:t>
            </a:r>
          </a:p>
          <a:p>
            <a:pPr marL="0" indent="0">
              <a:buNone/>
            </a:pPr>
            <a:r>
              <a:rPr lang="de-DE" dirty="0"/>
              <a:t>Hannes </a:t>
            </a:r>
            <a:r>
              <a:rPr lang="de-DE" b="1" u="sng" dirty="0"/>
              <a:t>trägt</a:t>
            </a:r>
            <a:r>
              <a:rPr lang="de-DE" dirty="0"/>
              <a:t> das T-Shirt, die Hose, die Socken </a:t>
            </a:r>
            <a:r>
              <a:rPr lang="de-DE" b="1" dirty="0"/>
              <a:t>und</a:t>
            </a:r>
            <a:r>
              <a:rPr lang="de-DE" dirty="0"/>
              <a:t> die Schuhe.</a:t>
            </a:r>
          </a:p>
        </p:txBody>
      </p:sp>
      <p:pic>
        <p:nvPicPr>
          <p:cNvPr id="7" name="Grafik 6" descr="Ein Bild, das Gebäude, draußen, Boden, Person enthält.&#10;&#10;Automatisch generierte Beschreibung">
            <a:extLst>
              <a:ext uri="{FF2B5EF4-FFF2-40B4-BE49-F238E27FC236}">
                <a16:creationId xmlns:a16="http://schemas.microsoft.com/office/drawing/2014/main" id="{02FED8C0-D32F-41BB-B8EF-3FE5EBBB2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t="33334" r="44790" b="2916"/>
          <a:stretch/>
        </p:blipFill>
        <p:spPr>
          <a:xfrm>
            <a:off x="8201025" y="1447112"/>
            <a:ext cx="1671638" cy="4825672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04B0F79-86C0-4DE7-ADFC-8CC3233AA3C7}"/>
              </a:ext>
            </a:extLst>
          </p:cNvPr>
          <p:cNvCxnSpPr>
            <a:cxnSpLocks/>
          </p:cNvCxnSpPr>
          <p:nvPr/>
        </p:nvCxnSpPr>
        <p:spPr>
          <a:xfrm flipH="1" flipV="1">
            <a:off x="9608233" y="2607798"/>
            <a:ext cx="9379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5C91413-382B-441E-BB51-26EAC4F195BA}"/>
              </a:ext>
            </a:extLst>
          </p:cNvPr>
          <p:cNvCxnSpPr>
            <a:cxnSpLocks/>
          </p:cNvCxnSpPr>
          <p:nvPr/>
        </p:nvCxnSpPr>
        <p:spPr>
          <a:xfrm flipH="1" flipV="1">
            <a:off x="9403703" y="4250202"/>
            <a:ext cx="9379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42847EA-7CE9-4341-9F04-B69C96915C00}"/>
              </a:ext>
            </a:extLst>
          </p:cNvPr>
          <p:cNvCxnSpPr>
            <a:cxnSpLocks/>
          </p:cNvCxnSpPr>
          <p:nvPr/>
        </p:nvCxnSpPr>
        <p:spPr>
          <a:xfrm flipH="1" flipV="1">
            <a:off x="9211481" y="5285761"/>
            <a:ext cx="9379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544EF6B-D11E-4F84-AA5C-170F435C1D18}"/>
              </a:ext>
            </a:extLst>
          </p:cNvPr>
          <p:cNvCxnSpPr>
            <a:cxnSpLocks/>
          </p:cNvCxnSpPr>
          <p:nvPr/>
        </p:nvCxnSpPr>
        <p:spPr>
          <a:xfrm flipH="1" flipV="1">
            <a:off x="9475690" y="5779271"/>
            <a:ext cx="9379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87D27B1A-698B-4313-9A3E-F971A60650DD}"/>
              </a:ext>
            </a:extLst>
          </p:cNvPr>
          <p:cNvSpPr txBox="1"/>
          <p:nvPr/>
        </p:nvSpPr>
        <p:spPr>
          <a:xfrm>
            <a:off x="10546153" y="2387701"/>
            <a:ext cx="12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T-Shirt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ED82017-3676-4E6A-B57E-11999312606A}"/>
              </a:ext>
            </a:extLst>
          </p:cNvPr>
          <p:cNvSpPr txBox="1"/>
          <p:nvPr/>
        </p:nvSpPr>
        <p:spPr>
          <a:xfrm>
            <a:off x="10364429" y="4065536"/>
            <a:ext cx="12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Hose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DC696DF-85B3-4AB9-B1E3-46567AB091D2}"/>
              </a:ext>
            </a:extLst>
          </p:cNvPr>
          <p:cNvSpPr txBox="1"/>
          <p:nvPr/>
        </p:nvSpPr>
        <p:spPr>
          <a:xfrm>
            <a:off x="10149401" y="5101093"/>
            <a:ext cx="12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Socken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922C96A-95D3-45EC-9ED6-DB3EF795DBE6}"/>
              </a:ext>
            </a:extLst>
          </p:cNvPr>
          <p:cNvSpPr txBox="1"/>
          <p:nvPr/>
        </p:nvSpPr>
        <p:spPr>
          <a:xfrm>
            <a:off x="10403499" y="5558705"/>
            <a:ext cx="12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Schuhe</a:t>
            </a:r>
          </a:p>
        </p:txBody>
      </p:sp>
    </p:spTree>
    <p:extLst>
      <p:ext uri="{BB962C8B-B14F-4D97-AF65-F5344CB8AC3E}">
        <p14:creationId xmlns:p14="http://schemas.microsoft.com/office/powerpoint/2010/main" val="6256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8E7E1-790F-413F-A612-F05A01DF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pic>
        <p:nvPicPr>
          <p:cNvPr id="1026" name="Picture 2" descr="Bildergebnis fÃ¼r jeans hose">
            <a:extLst>
              <a:ext uri="{FF2B5EF4-FFF2-40B4-BE49-F238E27FC236}">
                <a16:creationId xmlns:a16="http://schemas.microsoft.com/office/drawing/2014/main" id="{0F8098E4-28E0-41C0-9767-49B87C56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81" y="412010"/>
            <a:ext cx="2083777" cy="27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gebnis fÃ¼r hemd">
            <a:extLst>
              <a:ext uri="{FF2B5EF4-FFF2-40B4-BE49-F238E27FC236}">
                <a16:creationId xmlns:a16="http://schemas.microsoft.com/office/drawing/2014/main" id="{D4A76B90-FB6A-429D-A4A3-49BD97F4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095">
            <a:off x="7884688" y="3044731"/>
            <a:ext cx="2461639" cy="24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gebnis fÃ¼r pullover polo ralph lauren">
            <a:extLst>
              <a:ext uri="{FF2B5EF4-FFF2-40B4-BE49-F238E27FC236}">
                <a16:creationId xmlns:a16="http://schemas.microsoft.com/office/drawing/2014/main" id="{50849A00-A62E-4F0F-8812-D1CE1D61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579" y="443554"/>
            <a:ext cx="1881939" cy="25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ldergebnis fÃ¼r kordrock kleidung">
            <a:extLst>
              <a:ext uri="{FF2B5EF4-FFF2-40B4-BE49-F238E27FC236}">
                <a16:creationId xmlns:a16="http://schemas.microsoft.com/office/drawing/2014/main" id="{18565A2E-BC78-4B6A-8C21-782BA628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518">
            <a:off x="10306889" y="2956767"/>
            <a:ext cx="1721964" cy="24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ldergebnis fÃ¼r schuhe">
            <a:extLst>
              <a:ext uri="{FF2B5EF4-FFF2-40B4-BE49-F238E27FC236}">
                <a16:creationId xmlns:a16="http://schemas.microsoft.com/office/drawing/2014/main" id="{3F23A09B-9397-4FA4-ADD1-A84E80D3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427">
            <a:off x="10094404" y="5277424"/>
            <a:ext cx="1798407" cy="12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ldergebnis fÃ¼r socken">
            <a:extLst>
              <a:ext uri="{FF2B5EF4-FFF2-40B4-BE49-F238E27FC236}">
                <a16:creationId xmlns:a16="http://schemas.microsoft.com/office/drawing/2014/main" id="{CD74A6C2-0293-451D-AE4F-16571600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90" y="5512978"/>
            <a:ext cx="1727034" cy="1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ildergebnis fÃ¼r mantel">
            <a:extLst>
              <a:ext uri="{FF2B5EF4-FFF2-40B4-BE49-F238E27FC236}">
                <a16:creationId xmlns:a16="http://schemas.microsoft.com/office/drawing/2014/main" id="{36A57F0D-0F1F-4183-990D-4F4B3DCB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9" y="4486889"/>
            <a:ext cx="1580741" cy="23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ildergebnis fÃ¼r bluse">
            <a:extLst>
              <a:ext uri="{FF2B5EF4-FFF2-40B4-BE49-F238E27FC236}">
                <a16:creationId xmlns:a16="http://schemas.microsoft.com/office/drawing/2014/main" id="{8721FEAB-5BBF-4167-AC4E-E32C00AD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584">
            <a:off x="371224" y="1612103"/>
            <a:ext cx="1975949" cy="27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ildergebnis fÃ¼r jacke">
            <a:extLst>
              <a:ext uri="{FF2B5EF4-FFF2-40B4-BE49-F238E27FC236}">
                <a16:creationId xmlns:a16="http://schemas.microsoft.com/office/drawing/2014/main" id="{A48BACCA-45A4-4954-8BE6-79D11824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320">
            <a:off x="6046832" y="281020"/>
            <a:ext cx="2481775" cy="24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ildergebnis fÃ¼r tshirt iu">
            <a:extLst>
              <a:ext uri="{FF2B5EF4-FFF2-40B4-BE49-F238E27FC236}">
                <a16:creationId xmlns:a16="http://schemas.microsoft.com/office/drawing/2014/main" id="{1198575A-63F4-4FEB-9BF0-81C5E50A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04" y="467695"/>
            <a:ext cx="1988014" cy="22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Bildergebnis fÃ¼r strickjacke">
            <a:extLst>
              <a:ext uri="{FF2B5EF4-FFF2-40B4-BE49-F238E27FC236}">
                <a16:creationId xmlns:a16="http://schemas.microsoft.com/office/drawing/2014/main" id="{5C04BBC3-492B-49FE-B578-F8A82C54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67" y="1564962"/>
            <a:ext cx="1942751" cy="29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Bildergebnis fÃ¼r schal">
            <a:extLst>
              <a:ext uri="{FF2B5EF4-FFF2-40B4-BE49-F238E27FC236}">
                <a16:creationId xmlns:a16="http://schemas.microsoft.com/office/drawing/2014/main" id="{F376AE88-FE18-4139-BD3A-423643E9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96" y="4614434"/>
            <a:ext cx="1580741" cy="19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gebnis fÃ¼r kleid">
            <a:extLst>
              <a:ext uri="{FF2B5EF4-FFF2-40B4-BE49-F238E27FC236}">
                <a16:creationId xmlns:a16="http://schemas.microsoft.com/office/drawing/2014/main" id="{E1E6D9A0-B0C9-40B0-961F-76745EEF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48" y="3480081"/>
            <a:ext cx="2310833" cy="32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Bildergebnis fÃ¼r unterwÃ¤sche set">
            <a:extLst>
              <a:ext uri="{FF2B5EF4-FFF2-40B4-BE49-F238E27FC236}">
                <a16:creationId xmlns:a16="http://schemas.microsoft.com/office/drawing/2014/main" id="{F85F25B4-C0D7-49EB-A91B-1449C8F9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31" y="3004446"/>
            <a:ext cx="1942751" cy="224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4E7944F-8D7B-4516-8F6B-B1E1CD490068}"/>
              </a:ext>
            </a:extLst>
          </p:cNvPr>
          <p:cNvSpPr txBox="1"/>
          <p:nvPr/>
        </p:nvSpPr>
        <p:spPr>
          <a:xfrm>
            <a:off x="557679" y="2802968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Bluse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12C910B-2E64-4380-9F50-4CF9B23AFA78}"/>
              </a:ext>
            </a:extLst>
          </p:cNvPr>
          <p:cNvSpPr txBox="1"/>
          <p:nvPr/>
        </p:nvSpPr>
        <p:spPr>
          <a:xfrm>
            <a:off x="8304876" y="4526192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das Hemd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646AD1A-D20B-494F-B6D4-29C7B0009E59}"/>
              </a:ext>
            </a:extLst>
          </p:cNvPr>
          <p:cNvSpPr txBox="1"/>
          <p:nvPr/>
        </p:nvSpPr>
        <p:spPr>
          <a:xfrm>
            <a:off x="4925769" y="5392976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Kleid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40E128B-8128-47E4-8221-071DF5E2C007}"/>
              </a:ext>
            </a:extLst>
          </p:cNvPr>
          <p:cNvSpPr txBox="1"/>
          <p:nvPr/>
        </p:nvSpPr>
        <p:spPr>
          <a:xfrm>
            <a:off x="10177247" y="5683410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Schuhe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EC2EB65-CE06-4814-A659-8830CE7FFB1A}"/>
              </a:ext>
            </a:extLst>
          </p:cNvPr>
          <p:cNvSpPr txBox="1"/>
          <p:nvPr/>
        </p:nvSpPr>
        <p:spPr>
          <a:xfrm>
            <a:off x="9878110" y="1363714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der Pullover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552F9A8-4C69-46EA-A8A5-F96B00A93F20}"/>
              </a:ext>
            </a:extLst>
          </p:cNvPr>
          <p:cNvSpPr txBox="1"/>
          <p:nvPr/>
        </p:nvSpPr>
        <p:spPr>
          <a:xfrm>
            <a:off x="619913" y="5899005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der Mantel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6DD6610-EEA9-411C-A5C9-396E4207F6C9}"/>
              </a:ext>
            </a:extLst>
          </p:cNvPr>
          <p:cNvSpPr txBox="1"/>
          <p:nvPr/>
        </p:nvSpPr>
        <p:spPr>
          <a:xfrm>
            <a:off x="4090632" y="4417536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Unterwäsche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4166F34-7802-4670-8315-D69D954C364D}"/>
              </a:ext>
            </a:extLst>
          </p:cNvPr>
          <p:cNvSpPr txBox="1"/>
          <p:nvPr/>
        </p:nvSpPr>
        <p:spPr>
          <a:xfrm>
            <a:off x="2518362" y="2697518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Strickjacke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4ED73FE-26E1-47CC-A3F4-CA5EB31E11EE}"/>
              </a:ext>
            </a:extLst>
          </p:cNvPr>
          <p:cNvSpPr txBox="1"/>
          <p:nvPr/>
        </p:nvSpPr>
        <p:spPr>
          <a:xfrm>
            <a:off x="6402616" y="2520829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Jacke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25395A8-9BA8-4936-8E17-29147911F682}"/>
              </a:ext>
            </a:extLst>
          </p:cNvPr>
          <p:cNvSpPr txBox="1"/>
          <p:nvPr/>
        </p:nvSpPr>
        <p:spPr>
          <a:xfrm>
            <a:off x="8321534" y="1344712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Hose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8DB502-EB8F-49EA-9B55-6DDF7CE98B74}"/>
              </a:ext>
            </a:extLst>
          </p:cNvPr>
          <p:cNvSpPr txBox="1"/>
          <p:nvPr/>
        </p:nvSpPr>
        <p:spPr>
          <a:xfrm>
            <a:off x="2821656" y="6280987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der Schal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134671D-9CF8-43A4-8158-D38A462BA7C3}"/>
              </a:ext>
            </a:extLst>
          </p:cNvPr>
          <p:cNvSpPr txBox="1"/>
          <p:nvPr/>
        </p:nvSpPr>
        <p:spPr>
          <a:xfrm>
            <a:off x="10408269" y="3998057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der Rock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3DF75ED-B0FD-400E-89C8-F4B760FD4635}"/>
              </a:ext>
            </a:extLst>
          </p:cNvPr>
          <p:cNvSpPr txBox="1"/>
          <p:nvPr/>
        </p:nvSpPr>
        <p:spPr>
          <a:xfrm>
            <a:off x="7839953" y="6287643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Socken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94FA929-98E8-4E24-B60C-5F5ED4FF03C3}"/>
              </a:ext>
            </a:extLst>
          </p:cNvPr>
          <p:cNvSpPr txBox="1"/>
          <p:nvPr/>
        </p:nvSpPr>
        <p:spPr>
          <a:xfrm>
            <a:off x="4512916" y="1729743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T-Shirt</a:t>
            </a:r>
          </a:p>
        </p:txBody>
      </p:sp>
    </p:spTree>
    <p:extLst>
      <p:ext uri="{BB962C8B-B14F-4D97-AF65-F5344CB8AC3E}">
        <p14:creationId xmlns:p14="http://schemas.microsoft.com/office/powerpoint/2010/main" val="163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8E7E1-790F-413F-A612-F05A01DF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pic>
        <p:nvPicPr>
          <p:cNvPr id="1026" name="Picture 2" descr="Bildergebnis fÃ¼r jeans hose">
            <a:extLst>
              <a:ext uri="{FF2B5EF4-FFF2-40B4-BE49-F238E27FC236}">
                <a16:creationId xmlns:a16="http://schemas.microsoft.com/office/drawing/2014/main" id="{0F8098E4-28E0-41C0-9767-49B87C56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81" y="412010"/>
            <a:ext cx="2083777" cy="27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gebnis fÃ¼r hemd">
            <a:extLst>
              <a:ext uri="{FF2B5EF4-FFF2-40B4-BE49-F238E27FC236}">
                <a16:creationId xmlns:a16="http://schemas.microsoft.com/office/drawing/2014/main" id="{D4A76B90-FB6A-429D-A4A3-49BD97F4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095">
            <a:off x="7884688" y="3044731"/>
            <a:ext cx="2461639" cy="24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gebnis fÃ¼r pullover polo ralph lauren">
            <a:extLst>
              <a:ext uri="{FF2B5EF4-FFF2-40B4-BE49-F238E27FC236}">
                <a16:creationId xmlns:a16="http://schemas.microsoft.com/office/drawing/2014/main" id="{50849A00-A62E-4F0F-8812-D1CE1D61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579" y="443554"/>
            <a:ext cx="1881939" cy="25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ldergebnis fÃ¼r kordrock kleidung">
            <a:extLst>
              <a:ext uri="{FF2B5EF4-FFF2-40B4-BE49-F238E27FC236}">
                <a16:creationId xmlns:a16="http://schemas.microsoft.com/office/drawing/2014/main" id="{18565A2E-BC78-4B6A-8C21-782BA628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518">
            <a:off x="10306889" y="2956767"/>
            <a:ext cx="1721964" cy="24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ldergebnis fÃ¼r schuhe">
            <a:extLst>
              <a:ext uri="{FF2B5EF4-FFF2-40B4-BE49-F238E27FC236}">
                <a16:creationId xmlns:a16="http://schemas.microsoft.com/office/drawing/2014/main" id="{3F23A09B-9397-4FA4-ADD1-A84E80D3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427">
            <a:off x="10094404" y="5277424"/>
            <a:ext cx="1798407" cy="12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ldergebnis fÃ¼r socken">
            <a:extLst>
              <a:ext uri="{FF2B5EF4-FFF2-40B4-BE49-F238E27FC236}">
                <a16:creationId xmlns:a16="http://schemas.microsoft.com/office/drawing/2014/main" id="{CD74A6C2-0293-451D-AE4F-16571600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90" y="5512978"/>
            <a:ext cx="1727034" cy="1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ildergebnis fÃ¼r mantel">
            <a:extLst>
              <a:ext uri="{FF2B5EF4-FFF2-40B4-BE49-F238E27FC236}">
                <a16:creationId xmlns:a16="http://schemas.microsoft.com/office/drawing/2014/main" id="{36A57F0D-0F1F-4183-990D-4F4B3DCB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9" y="4486889"/>
            <a:ext cx="1580741" cy="23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ildergebnis fÃ¼r bluse">
            <a:extLst>
              <a:ext uri="{FF2B5EF4-FFF2-40B4-BE49-F238E27FC236}">
                <a16:creationId xmlns:a16="http://schemas.microsoft.com/office/drawing/2014/main" id="{8721FEAB-5BBF-4167-AC4E-E32C00AD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584">
            <a:off x="371224" y="1612103"/>
            <a:ext cx="1975949" cy="27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ildergebnis fÃ¼r jacke">
            <a:extLst>
              <a:ext uri="{FF2B5EF4-FFF2-40B4-BE49-F238E27FC236}">
                <a16:creationId xmlns:a16="http://schemas.microsoft.com/office/drawing/2014/main" id="{A48BACCA-45A4-4954-8BE6-79D11824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320">
            <a:off x="6047490" y="491903"/>
            <a:ext cx="2481775" cy="24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ildergebnis fÃ¼r tshirt iu">
            <a:extLst>
              <a:ext uri="{FF2B5EF4-FFF2-40B4-BE49-F238E27FC236}">
                <a16:creationId xmlns:a16="http://schemas.microsoft.com/office/drawing/2014/main" id="{1198575A-63F4-4FEB-9BF0-81C5E50A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04" y="467695"/>
            <a:ext cx="1988014" cy="22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Bildergebnis fÃ¼r strickjacke">
            <a:extLst>
              <a:ext uri="{FF2B5EF4-FFF2-40B4-BE49-F238E27FC236}">
                <a16:creationId xmlns:a16="http://schemas.microsoft.com/office/drawing/2014/main" id="{5C04BBC3-492B-49FE-B578-F8A82C54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67" y="1564962"/>
            <a:ext cx="1942751" cy="29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Bildergebnis fÃ¼r schal">
            <a:extLst>
              <a:ext uri="{FF2B5EF4-FFF2-40B4-BE49-F238E27FC236}">
                <a16:creationId xmlns:a16="http://schemas.microsoft.com/office/drawing/2014/main" id="{F376AE88-FE18-4139-BD3A-423643E9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96" y="4614434"/>
            <a:ext cx="1580741" cy="19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gebnis fÃ¼r kleid">
            <a:extLst>
              <a:ext uri="{FF2B5EF4-FFF2-40B4-BE49-F238E27FC236}">
                <a16:creationId xmlns:a16="http://schemas.microsoft.com/office/drawing/2014/main" id="{E1E6D9A0-B0C9-40B0-961F-76745EEF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48" y="3480081"/>
            <a:ext cx="2310833" cy="32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Bildergebnis fÃ¼r unterwÃ¤sche set">
            <a:extLst>
              <a:ext uri="{FF2B5EF4-FFF2-40B4-BE49-F238E27FC236}">
                <a16:creationId xmlns:a16="http://schemas.microsoft.com/office/drawing/2014/main" id="{F85F25B4-C0D7-49EB-A91B-1449C8F9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31" y="3004446"/>
            <a:ext cx="1942751" cy="224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4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D626F-72E5-43C7-BE6A-97040CD2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 u="sng" dirty="0" err="1"/>
              <a:t>OPTional</a:t>
            </a:r>
            <a:r>
              <a:rPr lang="de-DE" u="sng" dirty="0"/>
              <a:t>: </a:t>
            </a:r>
            <a:r>
              <a:rPr lang="de-DE" dirty="0"/>
              <a:t>Oh </a:t>
            </a:r>
            <a:r>
              <a:rPr lang="de-DE" dirty="0" err="1"/>
              <a:t>no</a:t>
            </a:r>
            <a:r>
              <a:rPr lang="de-DE" dirty="0"/>
              <a:t>!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</a:t>
            </a:r>
            <a:r>
              <a:rPr lang="de-DE" dirty="0" err="1"/>
              <a:t>germany</a:t>
            </a:r>
            <a:r>
              <a:rPr lang="de-DE" dirty="0"/>
              <a:t> but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suitcase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B0E818-AA9C-44E5-B924-C888BFEC9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14" y="1934035"/>
            <a:ext cx="5054549" cy="45243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The </a:t>
            </a:r>
            <a:r>
              <a:rPr lang="de-DE" dirty="0" err="1"/>
              <a:t>airline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</a:t>
            </a:r>
            <a:r>
              <a:rPr lang="de-DE" b="1" dirty="0"/>
              <a:t>3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pieces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clothing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occasions</a:t>
            </a:r>
            <a:r>
              <a:rPr lang="de-DE" dirty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In </a:t>
            </a:r>
            <a:r>
              <a:rPr lang="de-DE" b="1" dirty="0" err="1"/>
              <a:t>winter</a:t>
            </a:r>
            <a:r>
              <a:rPr lang="de-DE" b="1" dirty="0"/>
              <a:t> </a:t>
            </a:r>
            <a:r>
              <a:rPr lang="de-DE" dirty="0"/>
              <a:t>(im Winter)</a:t>
            </a:r>
            <a:endParaRPr lang="de-D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In </a:t>
            </a:r>
            <a:r>
              <a:rPr lang="de-DE" b="1" dirty="0" err="1"/>
              <a:t>summer</a:t>
            </a:r>
            <a:r>
              <a:rPr lang="de-DE" b="1" dirty="0"/>
              <a:t> </a:t>
            </a:r>
            <a:r>
              <a:rPr lang="de-DE" dirty="0"/>
              <a:t>(im Sommer)</a:t>
            </a:r>
            <a:endParaRPr lang="de-D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On </a:t>
            </a:r>
            <a:r>
              <a:rPr lang="de-DE" b="1" dirty="0" err="1"/>
              <a:t>vacation</a:t>
            </a:r>
            <a:r>
              <a:rPr lang="de-DE" b="1" dirty="0"/>
              <a:t> </a:t>
            </a:r>
            <a:r>
              <a:rPr lang="de-DE" dirty="0"/>
              <a:t>(im Urlaub)</a:t>
            </a:r>
            <a:endParaRPr lang="de-D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presenting</a:t>
            </a:r>
            <a:r>
              <a:rPr lang="de-DE" b="1" dirty="0"/>
              <a:t> at a </a:t>
            </a:r>
            <a:r>
              <a:rPr lang="de-DE" b="1" dirty="0" err="1"/>
              <a:t>conference</a:t>
            </a:r>
            <a:r>
              <a:rPr lang="de-DE" b="1" dirty="0"/>
              <a:t> </a:t>
            </a:r>
            <a:r>
              <a:rPr lang="de-DE" dirty="0"/>
              <a:t>(für eine Konferenz)</a:t>
            </a:r>
          </a:p>
          <a:p>
            <a:pPr marL="0" indent="0">
              <a:buNone/>
            </a:pPr>
            <a:r>
              <a:rPr lang="de-DE" i="1" dirty="0"/>
              <a:t>„</a:t>
            </a:r>
            <a:r>
              <a:rPr lang="de-DE" i="1" u="sng" dirty="0"/>
              <a:t>Im Sommer </a:t>
            </a:r>
            <a:r>
              <a:rPr lang="de-DE" i="1" dirty="0"/>
              <a:t>kaufe ich …………“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2050" name="Picture 2" descr="Bildergebnis fÃ¼r verlorener koffer">
            <a:extLst>
              <a:ext uri="{FF2B5EF4-FFF2-40B4-BE49-F238E27FC236}">
                <a16:creationId xmlns:a16="http://schemas.microsoft.com/office/drawing/2014/main" id="{930C32B3-D06B-474C-9EC8-8AE149955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4" y="1934036"/>
            <a:ext cx="6841738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12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911327-2988-442D-B109-EE41D95E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Herzlichen </a:t>
            </a:r>
            <a:r>
              <a:rPr lang="de-DE" dirty="0" err="1"/>
              <a:t>glückwunsch</a:t>
            </a:r>
            <a:r>
              <a:rPr lang="de-DE" dirty="0"/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92316-13C6-4E3A-954A-D6998DCD6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812770" cy="4023360"/>
          </a:xfrm>
        </p:spPr>
        <p:txBody>
          <a:bodyPr/>
          <a:lstStyle/>
          <a:p>
            <a:r>
              <a:rPr lang="de-DE" dirty="0" err="1"/>
              <a:t>Congratulations</a:t>
            </a:r>
            <a:r>
              <a:rPr lang="de-DE" dirty="0"/>
              <a:t>!</a:t>
            </a:r>
          </a:p>
          <a:p>
            <a:pPr marL="0" indent="0">
              <a:buNone/>
            </a:pPr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have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accomplished</a:t>
            </a:r>
            <a:r>
              <a:rPr lang="de-DE" b="1" dirty="0"/>
              <a:t> </a:t>
            </a:r>
            <a:r>
              <a:rPr lang="de-DE" b="1" dirty="0" err="1"/>
              <a:t>today</a:t>
            </a:r>
            <a:r>
              <a:rPr lang="de-DE" b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now</a:t>
            </a:r>
            <a:r>
              <a:rPr lang="de-DE" sz="2400" dirty="0"/>
              <a:t> </a:t>
            </a:r>
            <a:r>
              <a:rPr lang="de-DE" sz="2400" dirty="0" err="1"/>
              <a:t>able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describe</a:t>
            </a:r>
            <a:r>
              <a:rPr lang="de-DE" sz="2400" dirty="0"/>
              <a:t> </a:t>
            </a:r>
            <a:r>
              <a:rPr lang="de-DE" sz="2400" b="1" dirty="0" err="1"/>
              <a:t>what</a:t>
            </a:r>
            <a:r>
              <a:rPr lang="de-DE" sz="2400" b="1" dirty="0"/>
              <a:t> </a:t>
            </a:r>
            <a:r>
              <a:rPr lang="de-DE" sz="2400" b="1" dirty="0" err="1"/>
              <a:t>you</a:t>
            </a:r>
            <a:r>
              <a:rPr lang="de-DE" sz="2400" b="1" dirty="0"/>
              <a:t> </a:t>
            </a:r>
            <a:r>
              <a:rPr lang="de-DE" sz="2400" b="1" dirty="0" err="1"/>
              <a:t>are</a:t>
            </a:r>
            <a:r>
              <a:rPr lang="de-DE" sz="2400" b="1" dirty="0"/>
              <a:t> </a:t>
            </a:r>
            <a:r>
              <a:rPr lang="de-DE" sz="2400" b="1" dirty="0" err="1"/>
              <a:t>wearing</a:t>
            </a:r>
            <a:r>
              <a:rPr lang="de-DE" sz="2400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b="1" dirty="0" err="1"/>
              <a:t>other</a:t>
            </a:r>
            <a:r>
              <a:rPr lang="de-DE" sz="2400" b="1" dirty="0"/>
              <a:t> </a:t>
            </a:r>
            <a:r>
              <a:rPr lang="de-DE" sz="2400" b="1" dirty="0" err="1"/>
              <a:t>people</a:t>
            </a:r>
            <a:r>
              <a:rPr lang="de-DE" sz="2400" b="1" dirty="0"/>
              <a:t> </a:t>
            </a:r>
            <a:r>
              <a:rPr lang="de-DE" sz="2400" b="1" dirty="0" err="1"/>
              <a:t>are</a:t>
            </a:r>
            <a:r>
              <a:rPr lang="de-DE" sz="2400" b="1" dirty="0"/>
              <a:t> </a:t>
            </a:r>
            <a:r>
              <a:rPr lang="de-DE" sz="2400" b="1" dirty="0" err="1"/>
              <a:t>wearing</a:t>
            </a:r>
            <a:r>
              <a:rPr lang="de-DE" sz="2400" b="1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/>
              <a:t>And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b="1" dirty="0" err="1"/>
              <a:t>identify</a:t>
            </a:r>
            <a:r>
              <a:rPr lang="de-DE" sz="2400" b="1" dirty="0"/>
              <a:t> </a:t>
            </a:r>
            <a:r>
              <a:rPr lang="de-DE" sz="2400" b="1" dirty="0" err="1"/>
              <a:t>people</a:t>
            </a:r>
            <a:r>
              <a:rPr lang="de-DE" sz="2400" b="1" dirty="0"/>
              <a:t> </a:t>
            </a:r>
            <a:r>
              <a:rPr lang="de-DE" sz="2400" dirty="0" err="1"/>
              <a:t>based</a:t>
            </a:r>
            <a:r>
              <a:rPr lang="de-DE" sz="2400" dirty="0"/>
              <a:t> on a </a:t>
            </a:r>
            <a:r>
              <a:rPr lang="de-DE" sz="2400" dirty="0" err="1"/>
              <a:t>description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clothes</a:t>
            </a:r>
            <a:r>
              <a:rPr lang="de-DE" sz="2400" dirty="0"/>
              <a:t>.</a:t>
            </a:r>
          </a:p>
        </p:txBody>
      </p:sp>
      <p:pic>
        <p:nvPicPr>
          <p:cNvPr id="1026" name="Picture 2" descr="Bildergebnis für shoppen">
            <a:extLst>
              <a:ext uri="{FF2B5EF4-FFF2-40B4-BE49-F238E27FC236}">
                <a16:creationId xmlns:a16="http://schemas.microsoft.com/office/drawing/2014/main" id="{6CCF52C1-DC12-4627-A1C5-08F96724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99" y="2286000"/>
            <a:ext cx="5117122" cy="34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5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8E7E1-790F-413F-A612-F05A01DF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pic>
        <p:nvPicPr>
          <p:cNvPr id="1026" name="Picture 2" descr="Bildergebnis fÃ¼r jeans hose">
            <a:extLst>
              <a:ext uri="{FF2B5EF4-FFF2-40B4-BE49-F238E27FC236}">
                <a16:creationId xmlns:a16="http://schemas.microsoft.com/office/drawing/2014/main" id="{0F8098E4-28E0-41C0-9767-49B87C56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81" y="412010"/>
            <a:ext cx="2083777" cy="27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gebnis fÃ¼r hemd">
            <a:extLst>
              <a:ext uri="{FF2B5EF4-FFF2-40B4-BE49-F238E27FC236}">
                <a16:creationId xmlns:a16="http://schemas.microsoft.com/office/drawing/2014/main" id="{D4A76B90-FB6A-429D-A4A3-49BD97F4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095">
            <a:off x="7884688" y="3044731"/>
            <a:ext cx="2461639" cy="24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gebnis fÃ¼r pullover polo ralph lauren">
            <a:extLst>
              <a:ext uri="{FF2B5EF4-FFF2-40B4-BE49-F238E27FC236}">
                <a16:creationId xmlns:a16="http://schemas.microsoft.com/office/drawing/2014/main" id="{50849A00-A62E-4F0F-8812-D1CE1D61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579" y="443554"/>
            <a:ext cx="1881939" cy="25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ldergebnis fÃ¼r kordrock kleidung">
            <a:extLst>
              <a:ext uri="{FF2B5EF4-FFF2-40B4-BE49-F238E27FC236}">
                <a16:creationId xmlns:a16="http://schemas.microsoft.com/office/drawing/2014/main" id="{18565A2E-BC78-4B6A-8C21-782BA628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518">
            <a:off x="10306889" y="2956767"/>
            <a:ext cx="1721964" cy="24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ldergebnis fÃ¼r schuhe">
            <a:extLst>
              <a:ext uri="{FF2B5EF4-FFF2-40B4-BE49-F238E27FC236}">
                <a16:creationId xmlns:a16="http://schemas.microsoft.com/office/drawing/2014/main" id="{3F23A09B-9397-4FA4-ADD1-A84E80D3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427">
            <a:off x="10094404" y="5277424"/>
            <a:ext cx="1798407" cy="12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ildergebnis fÃ¼r socken">
            <a:extLst>
              <a:ext uri="{FF2B5EF4-FFF2-40B4-BE49-F238E27FC236}">
                <a16:creationId xmlns:a16="http://schemas.microsoft.com/office/drawing/2014/main" id="{CD74A6C2-0293-451D-AE4F-16571600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90" y="5512978"/>
            <a:ext cx="1727034" cy="1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ildergebnis fÃ¼r mantel">
            <a:extLst>
              <a:ext uri="{FF2B5EF4-FFF2-40B4-BE49-F238E27FC236}">
                <a16:creationId xmlns:a16="http://schemas.microsoft.com/office/drawing/2014/main" id="{36A57F0D-0F1F-4183-990D-4F4B3DCBB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9" y="4486889"/>
            <a:ext cx="1580741" cy="23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ildergebnis fÃ¼r bluse">
            <a:extLst>
              <a:ext uri="{FF2B5EF4-FFF2-40B4-BE49-F238E27FC236}">
                <a16:creationId xmlns:a16="http://schemas.microsoft.com/office/drawing/2014/main" id="{8721FEAB-5BBF-4167-AC4E-E32C00AD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584">
            <a:off x="371224" y="1612103"/>
            <a:ext cx="1975949" cy="27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ildergebnis fÃ¼r jacke">
            <a:extLst>
              <a:ext uri="{FF2B5EF4-FFF2-40B4-BE49-F238E27FC236}">
                <a16:creationId xmlns:a16="http://schemas.microsoft.com/office/drawing/2014/main" id="{A48BACCA-45A4-4954-8BE6-79D11824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320">
            <a:off x="6046832" y="281020"/>
            <a:ext cx="2481775" cy="24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ildergebnis fÃ¼r tshirt iu">
            <a:extLst>
              <a:ext uri="{FF2B5EF4-FFF2-40B4-BE49-F238E27FC236}">
                <a16:creationId xmlns:a16="http://schemas.microsoft.com/office/drawing/2014/main" id="{1198575A-63F4-4FEB-9BF0-81C5E50A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04" y="467695"/>
            <a:ext cx="1988014" cy="22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Bildergebnis fÃ¼r strickjacke">
            <a:extLst>
              <a:ext uri="{FF2B5EF4-FFF2-40B4-BE49-F238E27FC236}">
                <a16:creationId xmlns:a16="http://schemas.microsoft.com/office/drawing/2014/main" id="{5C04BBC3-492B-49FE-B578-F8A82C54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67" y="1564962"/>
            <a:ext cx="1942751" cy="29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Bildergebnis fÃ¼r schal">
            <a:extLst>
              <a:ext uri="{FF2B5EF4-FFF2-40B4-BE49-F238E27FC236}">
                <a16:creationId xmlns:a16="http://schemas.microsoft.com/office/drawing/2014/main" id="{F376AE88-FE18-4139-BD3A-423643E9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96" y="4614434"/>
            <a:ext cx="1580741" cy="19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gebnis fÃ¼r kleid">
            <a:extLst>
              <a:ext uri="{FF2B5EF4-FFF2-40B4-BE49-F238E27FC236}">
                <a16:creationId xmlns:a16="http://schemas.microsoft.com/office/drawing/2014/main" id="{E1E6D9A0-B0C9-40B0-961F-76745EEF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48" y="3480081"/>
            <a:ext cx="2310833" cy="32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Bildergebnis fÃ¼r unterwÃ¤sche set">
            <a:extLst>
              <a:ext uri="{FF2B5EF4-FFF2-40B4-BE49-F238E27FC236}">
                <a16:creationId xmlns:a16="http://schemas.microsoft.com/office/drawing/2014/main" id="{F85F25B4-C0D7-49EB-A91B-1449C8F9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31" y="3004446"/>
            <a:ext cx="1942751" cy="224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4E7944F-8D7B-4516-8F6B-B1E1CD490068}"/>
              </a:ext>
            </a:extLst>
          </p:cNvPr>
          <p:cNvSpPr txBox="1"/>
          <p:nvPr/>
        </p:nvSpPr>
        <p:spPr>
          <a:xfrm>
            <a:off x="557679" y="2802968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Bluse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12C910B-2E64-4380-9F50-4CF9B23AFA78}"/>
              </a:ext>
            </a:extLst>
          </p:cNvPr>
          <p:cNvSpPr txBox="1"/>
          <p:nvPr/>
        </p:nvSpPr>
        <p:spPr>
          <a:xfrm>
            <a:off x="8304876" y="4526192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das Hemd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646AD1A-D20B-494F-B6D4-29C7B0009E59}"/>
              </a:ext>
            </a:extLst>
          </p:cNvPr>
          <p:cNvSpPr txBox="1"/>
          <p:nvPr/>
        </p:nvSpPr>
        <p:spPr>
          <a:xfrm>
            <a:off x="4925769" y="5392976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Kleid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40E128B-8128-47E4-8221-071DF5E2C007}"/>
              </a:ext>
            </a:extLst>
          </p:cNvPr>
          <p:cNvSpPr txBox="1"/>
          <p:nvPr/>
        </p:nvSpPr>
        <p:spPr>
          <a:xfrm>
            <a:off x="10177247" y="5683410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Schuhe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EC2EB65-CE06-4814-A659-8830CE7FFB1A}"/>
              </a:ext>
            </a:extLst>
          </p:cNvPr>
          <p:cNvSpPr txBox="1"/>
          <p:nvPr/>
        </p:nvSpPr>
        <p:spPr>
          <a:xfrm>
            <a:off x="9878110" y="1363714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der Pullover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552F9A8-4C69-46EA-A8A5-F96B00A93F20}"/>
              </a:ext>
            </a:extLst>
          </p:cNvPr>
          <p:cNvSpPr txBox="1"/>
          <p:nvPr/>
        </p:nvSpPr>
        <p:spPr>
          <a:xfrm>
            <a:off x="619913" y="5899005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der Mantel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6DD6610-EEA9-411C-A5C9-396E4207F6C9}"/>
              </a:ext>
            </a:extLst>
          </p:cNvPr>
          <p:cNvSpPr txBox="1"/>
          <p:nvPr/>
        </p:nvSpPr>
        <p:spPr>
          <a:xfrm>
            <a:off x="4090632" y="4417536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Unterwäsche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4166F34-7802-4670-8315-D69D954C364D}"/>
              </a:ext>
            </a:extLst>
          </p:cNvPr>
          <p:cNvSpPr txBox="1"/>
          <p:nvPr/>
        </p:nvSpPr>
        <p:spPr>
          <a:xfrm>
            <a:off x="2518362" y="2697518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Strickjacke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4ED73FE-26E1-47CC-A3F4-CA5EB31E11EE}"/>
              </a:ext>
            </a:extLst>
          </p:cNvPr>
          <p:cNvSpPr txBox="1"/>
          <p:nvPr/>
        </p:nvSpPr>
        <p:spPr>
          <a:xfrm>
            <a:off x="6402616" y="2520829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Jacke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25395A8-9BA8-4936-8E17-29147911F682}"/>
              </a:ext>
            </a:extLst>
          </p:cNvPr>
          <p:cNvSpPr txBox="1"/>
          <p:nvPr/>
        </p:nvSpPr>
        <p:spPr>
          <a:xfrm>
            <a:off x="8321534" y="1344712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Hose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78DB502-EB8F-49EA-9B55-6DDF7CE98B74}"/>
              </a:ext>
            </a:extLst>
          </p:cNvPr>
          <p:cNvSpPr txBox="1"/>
          <p:nvPr/>
        </p:nvSpPr>
        <p:spPr>
          <a:xfrm>
            <a:off x="2821656" y="6280987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der Schal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134671D-9CF8-43A4-8158-D38A462BA7C3}"/>
              </a:ext>
            </a:extLst>
          </p:cNvPr>
          <p:cNvSpPr txBox="1"/>
          <p:nvPr/>
        </p:nvSpPr>
        <p:spPr>
          <a:xfrm>
            <a:off x="10408269" y="3998057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der Rock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3DF75ED-B0FD-400E-89C8-F4B760FD4635}"/>
              </a:ext>
            </a:extLst>
          </p:cNvPr>
          <p:cNvSpPr txBox="1"/>
          <p:nvPr/>
        </p:nvSpPr>
        <p:spPr>
          <a:xfrm>
            <a:off x="7839953" y="6287643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die Socken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94FA929-98E8-4E24-B60C-5F5ED4FF03C3}"/>
              </a:ext>
            </a:extLst>
          </p:cNvPr>
          <p:cNvSpPr txBox="1"/>
          <p:nvPr/>
        </p:nvSpPr>
        <p:spPr>
          <a:xfrm>
            <a:off x="4512916" y="1729743"/>
            <a:ext cx="279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das T-Shirt</a:t>
            </a:r>
          </a:p>
        </p:txBody>
      </p:sp>
    </p:spTree>
    <p:extLst>
      <p:ext uri="{BB962C8B-B14F-4D97-AF65-F5344CB8AC3E}">
        <p14:creationId xmlns:p14="http://schemas.microsoft.com/office/powerpoint/2010/main" val="306497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66CDA-E65A-4893-91D9-91E26CD8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00621"/>
            <a:ext cx="9720072" cy="1499616"/>
          </a:xfrm>
        </p:spPr>
        <p:txBody>
          <a:bodyPr/>
          <a:lstStyle/>
          <a:p>
            <a:r>
              <a:rPr lang="de-DE" dirty="0" err="1"/>
              <a:t>That‘s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remember</a:t>
            </a:r>
            <a:r>
              <a:rPr lang="de-DE" dirty="0"/>
              <a:t>!</a:t>
            </a:r>
            <a:br>
              <a:rPr lang="de-DE" dirty="0"/>
            </a:br>
            <a:r>
              <a:rPr lang="de-DE" dirty="0"/>
              <a:t>Can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a </a:t>
            </a:r>
            <a:r>
              <a:rPr lang="de-DE" dirty="0" err="1"/>
              <a:t>mnemonic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7A511D-E8CE-45DD-92E3-3BBE0A31A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00237"/>
            <a:ext cx="6576822" cy="4023360"/>
          </a:xfrm>
        </p:spPr>
        <p:txBody>
          <a:bodyPr/>
          <a:lstStyle/>
          <a:p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receives</a:t>
            </a:r>
            <a:r>
              <a:rPr lang="de-DE" dirty="0"/>
              <a:t> a German </a:t>
            </a:r>
            <a:r>
              <a:rPr lang="de-DE" dirty="0" err="1"/>
              <a:t>word</a:t>
            </a:r>
            <a:r>
              <a:rPr lang="de-DE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Can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b="1" dirty="0"/>
              <a:t>MNEMONIC DEVICE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memorize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?</a:t>
            </a:r>
          </a:p>
          <a:p>
            <a:pPr marL="0" indent="0">
              <a:buNone/>
            </a:pP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Share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i="1" dirty="0" err="1"/>
              <a:t>Example</a:t>
            </a:r>
            <a:r>
              <a:rPr lang="de-DE" dirty="0"/>
              <a:t>: </a:t>
            </a:r>
          </a:p>
          <a:p>
            <a:r>
              <a:rPr lang="de-DE" b="1" dirty="0"/>
              <a:t>‚Hose‘: </a:t>
            </a:r>
            <a:r>
              <a:rPr lang="de-DE" dirty="0"/>
              <a:t>In </a:t>
            </a:r>
            <a:r>
              <a:rPr lang="de-DE" dirty="0" err="1"/>
              <a:t>summer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b="1" dirty="0" err="1"/>
              <a:t>hot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wear</a:t>
            </a:r>
            <a:r>
              <a:rPr lang="de-DE" dirty="0"/>
              <a:t> a ‚</a:t>
            </a:r>
            <a:r>
              <a:rPr lang="de-DE" b="1" dirty="0"/>
              <a:t>Hose</a:t>
            </a:r>
            <a:r>
              <a:rPr lang="de-DE" dirty="0"/>
              <a:t>‘ (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trousers</a:t>
            </a:r>
            <a:r>
              <a:rPr lang="de-DE" dirty="0"/>
              <a:t>).</a:t>
            </a:r>
          </a:p>
        </p:txBody>
      </p:sp>
      <p:pic>
        <p:nvPicPr>
          <p:cNvPr id="4100" name="Picture 4" descr="Bildergebnis fÃ¼r eselsbrÃ¼cke">
            <a:extLst>
              <a:ext uri="{FF2B5EF4-FFF2-40B4-BE49-F238E27FC236}">
                <a16:creationId xmlns:a16="http://schemas.microsoft.com/office/drawing/2014/main" id="{8121DCE0-D4F5-4E1E-B438-FBCB087C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1757361"/>
            <a:ext cx="3614738" cy="480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41E831-B65A-4B44-97A5-FC467463F3E4}"/>
              </a:ext>
            </a:extLst>
          </p:cNvPr>
          <p:cNvSpPr txBox="1"/>
          <p:nvPr/>
        </p:nvSpPr>
        <p:spPr>
          <a:xfrm>
            <a:off x="4000500" y="5461932"/>
            <a:ext cx="360045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Fun Fact: </a:t>
            </a:r>
            <a:r>
              <a:rPr lang="de-DE" dirty="0"/>
              <a:t>In German, a </a:t>
            </a:r>
            <a:r>
              <a:rPr lang="de-DE" dirty="0" err="1"/>
              <a:t>mnemonic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a „</a:t>
            </a:r>
            <a:r>
              <a:rPr lang="de-DE" u="sng" dirty="0" err="1"/>
              <a:t>donkey</a:t>
            </a:r>
            <a:r>
              <a:rPr lang="de-DE" u="sng" dirty="0"/>
              <a:t> </a:t>
            </a:r>
            <a:r>
              <a:rPr lang="de-DE" u="sng" dirty="0" err="1"/>
              <a:t>bridge</a:t>
            </a:r>
            <a:r>
              <a:rPr lang="de-DE" dirty="0"/>
              <a:t>“ (Eselsbrücke).</a:t>
            </a:r>
          </a:p>
        </p:txBody>
      </p:sp>
    </p:spTree>
    <p:extLst>
      <p:ext uri="{BB962C8B-B14F-4D97-AF65-F5344CB8AC3E}">
        <p14:creationId xmlns:p14="http://schemas.microsoft.com/office/powerpoint/2010/main" val="24294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A31DA-B72E-43F2-94B8-F179D8C0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198" y="2521566"/>
            <a:ext cx="5658026" cy="1499616"/>
          </a:xfrm>
        </p:spPr>
        <p:txBody>
          <a:bodyPr>
            <a:normAutofit/>
          </a:bodyPr>
          <a:lstStyle/>
          <a:p>
            <a:r>
              <a:rPr lang="de-DE" sz="6000" b="1" dirty="0"/>
              <a:t>Was ist das?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A52893F-FDCD-403D-974A-B0652003B198}"/>
              </a:ext>
            </a:extLst>
          </p:cNvPr>
          <p:cNvSpPr/>
          <p:nvPr/>
        </p:nvSpPr>
        <p:spPr>
          <a:xfrm rot="21186804">
            <a:off x="1518974" y="829993"/>
            <a:ext cx="201201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1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71CC4BE-85CA-440E-B13A-5E2CF70777B1}"/>
              </a:ext>
            </a:extLst>
          </p:cNvPr>
          <p:cNvSpPr/>
          <p:nvPr/>
        </p:nvSpPr>
        <p:spPr>
          <a:xfrm rot="20863816">
            <a:off x="233157" y="2789459"/>
            <a:ext cx="244811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3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B0DA845-B764-4467-BA42-D91EE702CB7D}"/>
              </a:ext>
            </a:extLst>
          </p:cNvPr>
          <p:cNvSpPr/>
          <p:nvPr/>
        </p:nvSpPr>
        <p:spPr>
          <a:xfrm rot="539091">
            <a:off x="8755933" y="422977"/>
            <a:ext cx="120417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F1ADF27-2C32-4D61-B1AE-CDD976FC414B}"/>
              </a:ext>
            </a:extLst>
          </p:cNvPr>
          <p:cNvSpPr/>
          <p:nvPr/>
        </p:nvSpPr>
        <p:spPr>
          <a:xfrm rot="503456">
            <a:off x="6498938" y="3710354"/>
            <a:ext cx="2377776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3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BD75AF-6675-4234-973A-378DACDC69A0}"/>
              </a:ext>
            </a:extLst>
          </p:cNvPr>
          <p:cNvSpPr/>
          <p:nvPr/>
        </p:nvSpPr>
        <p:spPr>
          <a:xfrm rot="483706">
            <a:off x="9692284" y="3147647"/>
            <a:ext cx="120417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16600" b="1" cap="none" spc="0" dirty="0">
                <a:ln/>
                <a:solidFill>
                  <a:schemeClr val="accent3"/>
                </a:solidFill>
                <a:effectLst/>
              </a:rPr>
              <a:t>?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6B8EA2-4FF2-473D-8D95-0DDF85FCE5CA}"/>
              </a:ext>
            </a:extLst>
          </p:cNvPr>
          <p:cNvSpPr/>
          <p:nvPr/>
        </p:nvSpPr>
        <p:spPr>
          <a:xfrm rot="21078306">
            <a:off x="3655757" y="4402240"/>
            <a:ext cx="10390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543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pic>
        <p:nvPicPr>
          <p:cNvPr id="6" name="Picture 14" descr="Bildergebnis fÃ¼r pullover polo ralph lauren">
            <a:extLst>
              <a:ext uri="{FF2B5EF4-FFF2-40B4-BE49-F238E27FC236}">
                <a16:creationId xmlns:a16="http://schemas.microsoft.com/office/drawing/2014/main" id="{FC3F3790-AB24-473E-A089-70CC1CD1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21" y="523661"/>
            <a:ext cx="3923803" cy="5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A34B944-694B-45D6-AECE-C6665BA3ABB3}"/>
              </a:ext>
            </a:extLst>
          </p:cNvPr>
          <p:cNvSpPr txBox="1"/>
          <p:nvPr/>
        </p:nvSpPr>
        <p:spPr>
          <a:xfrm>
            <a:off x="5307548" y="5421420"/>
            <a:ext cx="27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70C0"/>
                </a:solidFill>
              </a:rPr>
              <a:t>der Pullover</a:t>
            </a:r>
          </a:p>
        </p:txBody>
      </p:sp>
    </p:spTree>
    <p:extLst>
      <p:ext uri="{BB962C8B-B14F-4D97-AF65-F5344CB8AC3E}">
        <p14:creationId xmlns:p14="http://schemas.microsoft.com/office/powerpoint/2010/main" val="10170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A34B944-694B-45D6-AECE-C6665BA3ABB3}"/>
              </a:ext>
            </a:extLst>
          </p:cNvPr>
          <p:cNvSpPr txBox="1"/>
          <p:nvPr/>
        </p:nvSpPr>
        <p:spPr>
          <a:xfrm>
            <a:off x="4958744" y="5247249"/>
            <a:ext cx="27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70C0"/>
                </a:solidFill>
              </a:rPr>
              <a:t>der Mantel</a:t>
            </a:r>
          </a:p>
        </p:txBody>
      </p:sp>
      <p:pic>
        <p:nvPicPr>
          <p:cNvPr id="7" name="Picture 22" descr="Bildergebnis fÃ¼r mantel">
            <a:extLst>
              <a:ext uri="{FF2B5EF4-FFF2-40B4-BE49-F238E27FC236}">
                <a16:creationId xmlns:a16="http://schemas.microsoft.com/office/drawing/2014/main" id="{69405E8C-93E7-4AD0-81F3-929563A7F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9174"/>
          <a:stretch/>
        </p:blipFill>
        <p:spPr bwMode="auto">
          <a:xfrm>
            <a:off x="4494454" y="689317"/>
            <a:ext cx="3721078" cy="45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pic>
        <p:nvPicPr>
          <p:cNvPr id="7" name="Picture 16" descr="Bildergebnis fÃ¼r kordrock kleidung">
            <a:extLst>
              <a:ext uri="{FF2B5EF4-FFF2-40B4-BE49-F238E27FC236}">
                <a16:creationId xmlns:a16="http://schemas.microsoft.com/office/drawing/2014/main" id="{41C0E147-9824-46A9-99DC-4B7F7265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95" y="729392"/>
            <a:ext cx="3510609" cy="502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A34B944-694B-45D6-AECE-C6665BA3ABB3}"/>
              </a:ext>
            </a:extLst>
          </p:cNvPr>
          <p:cNvSpPr txBox="1"/>
          <p:nvPr/>
        </p:nvSpPr>
        <p:spPr>
          <a:xfrm>
            <a:off x="5058806" y="5185854"/>
            <a:ext cx="27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70C0"/>
                </a:solidFill>
              </a:rPr>
              <a:t>der Rock</a:t>
            </a:r>
          </a:p>
        </p:txBody>
      </p:sp>
    </p:spTree>
    <p:extLst>
      <p:ext uri="{BB962C8B-B14F-4D97-AF65-F5344CB8AC3E}">
        <p14:creationId xmlns:p14="http://schemas.microsoft.com/office/powerpoint/2010/main" val="138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CA08-BC27-43CE-9587-930AA39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kleidung</a:t>
            </a:r>
            <a:endParaRPr lang="de-DE" dirty="0"/>
          </a:p>
        </p:txBody>
      </p:sp>
      <p:pic>
        <p:nvPicPr>
          <p:cNvPr id="6" name="Picture 36" descr="Bildergebnis fÃ¼r schal">
            <a:extLst>
              <a:ext uri="{FF2B5EF4-FFF2-40B4-BE49-F238E27FC236}">
                <a16:creationId xmlns:a16="http://schemas.microsoft.com/office/drawing/2014/main" id="{E092340D-EEED-4FF7-9CF3-9EB85159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30" y="428870"/>
            <a:ext cx="4256556" cy="532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A34B944-694B-45D6-AECE-C6665BA3ABB3}"/>
              </a:ext>
            </a:extLst>
          </p:cNvPr>
          <p:cNvSpPr txBox="1"/>
          <p:nvPr/>
        </p:nvSpPr>
        <p:spPr>
          <a:xfrm>
            <a:off x="5171316" y="5551967"/>
            <a:ext cx="27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070C0"/>
                </a:solidFill>
              </a:rPr>
              <a:t>der Schal</a:t>
            </a:r>
          </a:p>
        </p:txBody>
      </p:sp>
    </p:spTree>
    <p:extLst>
      <p:ext uri="{BB962C8B-B14F-4D97-AF65-F5344CB8AC3E}">
        <p14:creationId xmlns:p14="http://schemas.microsoft.com/office/powerpoint/2010/main" val="33598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Breitbild</PresentationFormat>
  <Paragraphs>102</Paragraphs>
  <Slides>21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Task in action: Vocabulary What are you wearing? / was trägst du?</vt:lpstr>
      <vt:lpstr>Die kleidung</vt:lpstr>
      <vt:lpstr>Die kleidung</vt:lpstr>
      <vt:lpstr>That‘s a lot of words to remember! Can you make a mnemonic device?</vt:lpstr>
      <vt:lpstr>Was ist das?</vt:lpstr>
      <vt:lpstr>Die kleidung</vt:lpstr>
      <vt:lpstr>Die kleidung</vt:lpstr>
      <vt:lpstr>Die kleidung</vt:lpstr>
      <vt:lpstr>Die kleidung</vt:lpstr>
      <vt:lpstr>Die kleidung</vt:lpstr>
      <vt:lpstr>Die kleidung</vt:lpstr>
      <vt:lpstr>Die kleidung</vt:lpstr>
      <vt:lpstr>Die kleidung</vt:lpstr>
      <vt:lpstr>Die kleidung</vt:lpstr>
      <vt:lpstr>Die kleidung</vt:lpstr>
      <vt:lpstr>Die kleidung</vt:lpstr>
      <vt:lpstr>Die kleidung</vt:lpstr>
      <vt:lpstr>Wer trägt Was?</vt:lpstr>
      <vt:lpstr>Die kleidung</vt:lpstr>
      <vt:lpstr>OPTional: Oh no! You are in germany but your suitcase is not!</vt:lpstr>
      <vt:lpstr>Herzlichen glückwunsch!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in action</dc:title>
  <dc:creator>Clara Luft</dc:creator>
  <cp:lastModifiedBy>Clara Luft</cp:lastModifiedBy>
  <cp:revision>24</cp:revision>
  <dcterms:created xsi:type="dcterms:W3CDTF">2019-09-22T17:06:19Z</dcterms:created>
  <dcterms:modified xsi:type="dcterms:W3CDTF">2019-10-09T12:58:49Z</dcterms:modified>
</cp:coreProperties>
</file>